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6" r:id="rId11"/>
    <p:sldId id="267" r:id="rId12"/>
    <p:sldId id="268" r:id="rId13"/>
    <p:sldId id="270" r:id="rId14"/>
    <p:sldId id="272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336" y="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8015-7D74-47B6-A216-C96DC6C9D2E2}" type="datetimeFigureOut">
              <a:rPr lang="ru-RU" smtClean="0"/>
              <a:t>15.03.2017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C6E73-8CB6-44F2-89CE-1E9E0894AF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664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C6E73-8CB6-44F2-89CE-1E9E0894AF6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349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C6E73-8CB6-44F2-89CE-1E9E0894AF6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34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C6E73-8CB6-44F2-89CE-1E9E0894AF6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34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C6E73-8CB6-44F2-89CE-1E9E0894AF6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34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C6E73-8CB6-44F2-89CE-1E9E0894AF6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34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C6E73-8CB6-44F2-89CE-1E9E0894AF6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34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C6E73-8CB6-44F2-89CE-1E9E0894AF6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34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C6E73-8CB6-44F2-89CE-1E9E0894AF6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34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C6E73-8CB6-44F2-89CE-1E9E0894AF6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34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C6E73-8CB6-44F2-89CE-1E9E0894AF6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34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8B24AD-6872-45A1-B538-D2F8C5F2B48D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60822-F325-45C3-80BF-E711698306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rgbClr val="D1B2E8"/>
          </a:solidFill>
          <a:ln w="38100" cap="rnd">
            <a:solidFill>
              <a:srgbClr val="B07BD7"/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F0D8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116633"/>
            <a:ext cx="5902424" cy="2016223"/>
          </a:xfrm>
        </p:spPr>
        <p:txBody>
          <a:bodyPr>
            <a:normAutofit fontScale="90000"/>
          </a:bodyPr>
          <a:lstStyle/>
          <a:p>
            <a:r>
              <a:rPr lang="ru-RU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Отряд по профилактике правонарушений </a:t>
            </a: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«Импульс»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2780928"/>
            <a:ext cx="6480720" cy="3503240"/>
          </a:xfrm>
        </p:spPr>
        <p:txBody>
          <a:bodyPr>
            <a:norm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latin typeface="Times New Roman" pitchFamily="18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3573016"/>
            <a:ext cx="377991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МБОУ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Подлесношенталинская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ООШ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0848"/>
            <a:ext cx="360040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77072"/>
            <a:ext cx="2592288" cy="208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49264" y="548681"/>
            <a:ext cx="5275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Мероприятия</a:t>
            </a:r>
            <a:endParaRPr lang="en-US" sz="28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>
              <a:defRPr/>
            </a:pPr>
            <a:r>
              <a:rPr 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профилактике ПАВ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 descr="C:\Users\Эндже Ишниязова\Desktop\DSCF107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720" y="1434726"/>
            <a:ext cx="2952328" cy="1867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8890"/>
            <a:ext cx="2717600" cy="1963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86001"/>
            <a:ext cx="2952328" cy="1959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20200"/>
            <a:ext cx="2816072" cy="182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23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Спортивные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мероприятия, досуг</a:t>
            </a:r>
            <a:r>
              <a:rPr lang="ru-RU" sz="3600" dirty="0">
                <a:solidFill>
                  <a:srgbClr val="FF0000"/>
                </a:solidFill>
              </a:rPr>
              <a:t/>
            </a:r>
            <a:br>
              <a:rPr lang="ru-RU" sz="3600" dirty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099" name="Picture 3" descr="C:\Users\Эндже Ишниязова\Desktop\DCIM\DSCF23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24744"/>
            <a:ext cx="1875493" cy="20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329" y="1124745"/>
            <a:ext cx="3096344" cy="20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3429000"/>
            <a:ext cx="270755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3928" y="3733514"/>
            <a:ext cx="4867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«Спорт против  наркотиков</a:t>
            </a:r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05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501" y="4293096"/>
            <a:ext cx="354289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784" y="1124746"/>
            <a:ext cx="270866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55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39" y="116632"/>
            <a:ext cx="71866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/>
              <a:t>Рейды,дежурство,встречи,вечера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795" y="639852"/>
            <a:ext cx="2892371" cy="201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2270841" cy="1965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39852"/>
            <a:ext cx="2304256" cy="201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79438"/>
            <a:ext cx="3222932" cy="200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039063"/>
            <a:ext cx="2736305" cy="2046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29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/>
              <a:t>«</a:t>
            </a:r>
            <a:r>
              <a:rPr lang="ru-RU" sz="3200" dirty="0" err="1" smtClean="0"/>
              <a:t>Импуль</a:t>
            </a:r>
            <a:r>
              <a:rPr lang="ru-RU" sz="3200" dirty="0" smtClean="0"/>
              <a:t>» </a:t>
            </a:r>
            <a:r>
              <a:rPr lang="ru-RU" sz="3200" dirty="0"/>
              <a:t>– это сила,</a:t>
            </a:r>
            <a:br>
              <a:rPr lang="ru-RU" sz="3200" dirty="0"/>
            </a:br>
            <a:r>
              <a:rPr lang="en-US" sz="3200" dirty="0"/>
              <a:t> </a:t>
            </a:r>
            <a:r>
              <a:rPr lang="ru-RU" sz="3200" dirty="0" smtClean="0"/>
              <a:t>«Импульс» </a:t>
            </a:r>
            <a:r>
              <a:rPr lang="ru-RU" sz="3200" dirty="0"/>
              <a:t>- это жизнь,</a:t>
            </a:r>
            <a:br>
              <a:rPr lang="ru-RU" sz="3200" dirty="0"/>
            </a:br>
            <a:r>
              <a:rPr lang="ru-RU" sz="3200" dirty="0" smtClean="0"/>
              <a:t>«Импульс» </a:t>
            </a:r>
            <a:r>
              <a:rPr lang="ru-RU" sz="3200" dirty="0"/>
              <a:t>- это круто!</a:t>
            </a:r>
            <a:br>
              <a:rPr lang="ru-RU" sz="3200" dirty="0"/>
            </a:br>
            <a:r>
              <a:rPr lang="ru-RU" sz="3200" dirty="0"/>
              <a:t>И ты запишись!….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48680"/>
            <a:ext cx="3240360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17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640" y="1268760"/>
            <a:ext cx="74168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u="sng" dirty="0" smtClean="0">
              <a:solidFill>
                <a:srgbClr val="FF0000"/>
              </a:solidFill>
            </a:endParaRPr>
          </a:p>
          <a:p>
            <a:endParaRPr lang="ru-RU" b="1" i="1" u="sng" dirty="0">
              <a:solidFill>
                <a:srgbClr val="FF0000"/>
              </a:solidFill>
            </a:endParaRPr>
          </a:p>
          <a:p>
            <a:r>
              <a:rPr lang="ru-RU" b="1" i="1" u="sng" dirty="0" smtClean="0">
                <a:solidFill>
                  <a:srgbClr val="FF0000"/>
                </a:solidFill>
              </a:rPr>
              <a:t>Наши </a:t>
            </a:r>
            <a:r>
              <a:rPr lang="ru-RU" b="1" i="1" u="sng" dirty="0">
                <a:solidFill>
                  <a:srgbClr val="FF0000"/>
                </a:solidFill>
              </a:rPr>
              <a:t>планы на будущее: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•    повышение юридической грамотности членов отряда профилактики и учащихся школы</a:t>
            </a:r>
          </a:p>
          <a:p>
            <a:r>
              <a:rPr lang="ru-RU" dirty="0"/>
              <a:t>•          поддержание правопорядка (школа без правонарушителей).</a:t>
            </a:r>
          </a:p>
          <a:p>
            <a:r>
              <a:rPr lang="ru-RU" dirty="0"/>
              <a:t> </a:t>
            </a: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96880"/>
            <a:ext cx="3240360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8673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9" name="Picture 4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938" y="260648"/>
            <a:ext cx="8676062" cy="6330855"/>
          </a:xfr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2352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627784" y="274638"/>
            <a:ext cx="5184576" cy="1143000"/>
          </a:xfrm>
        </p:spPr>
        <p:txBody>
          <a:bodyPr>
            <a:noAutofit/>
          </a:bodyPr>
          <a:lstStyle/>
          <a:p>
            <a:pPr algn="l"/>
            <a: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Цели и задачи:</a:t>
            </a:r>
            <a:br>
              <a:rPr lang="ru-RU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971600" y="1124745"/>
            <a:ext cx="7632848" cy="381642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Пропаганда правовых знаний  и здорового образа жизни;</a:t>
            </a:r>
          </a:p>
          <a:p>
            <a:r>
              <a:rPr lang="ru-RU" dirty="0"/>
              <a:t>Оказание правовой помощи учащимся в трудной жизненной ситуации;</a:t>
            </a:r>
          </a:p>
          <a:p>
            <a:r>
              <a:rPr lang="ru-RU" dirty="0"/>
              <a:t>Проведение мероприятий, направленных на профилактику и пресечение правонарушений среди учащихся;</a:t>
            </a:r>
          </a:p>
          <a:p>
            <a:r>
              <a:rPr lang="ru-RU" dirty="0"/>
              <a:t>Оказание содействия в улучшении качества знаний неуспевающим и отстающим учащимся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27584" y="332656"/>
            <a:ext cx="7055966" cy="5853113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Структура и руководящие органы</a:t>
            </a:r>
            <a:endParaRPr lang="ru-RU" i="1" dirty="0" smtClean="0"/>
          </a:p>
          <a:p>
            <a:pPr marL="533400" indent="-533400"/>
            <a:r>
              <a:rPr lang="ru-RU" dirty="0" smtClean="0"/>
              <a:t>общее </a:t>
            </a:r>
            <a:r>
              <a:rPr lang="ru-RU" dirty="0"/>
              <a:t>собрание; </a:t>
            </a:r>
          </a:p>
          <a:p>
            <a:pPr marL="533400" indent="-533400"/>
            <a:r>
              <a:rPr lang="ru-RU" dirty="0"/>
              <a:t>Совет отряда; </a:t>
            </a:r>
          </a:p>
          <a:p>
            <a:pPr marL="533400" indent="-533400"/>
            <a:r>
              <a:rPr lang="ru-RU" dirty="0"/>
              <a:t>заместитель директора   по воспитательной работе; </a:t>
            </a:r>
          </a:p>
          <a:p>
            <a:pPr marL="0" indent="0">
              <a:buNone/>
            </a:pPr>
            <a:endParaRPr lang="ru-RU" i="1" dirty="0" smtClean="0"/>
          </a:p>
          <a:p>
            <a:endParaRPr lang="ru-RU" i="1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48442"/>
            <a:ext cx="43924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24744"/>
            <a:ext cx="2614067" cy="2448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16632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ТАК  ЭТО НАЧИНАЛОСЬ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85361" y="620688"/>
            <a:ext cx="42629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n w="10541" cmpd="sng">
                  <a:solidFill>
                    <a:srgbClr val="B83D6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B83D68">
                        <a:tint val="40000"/>
                        <a:satMod val="250000"/>
                      </a:srgbClr>
                    </a:gs>
                    <a:gs pos="9000">
                      <a:srgbClr val="B83D68">
                        <a:tint val="52000"/>
                        <a:satMod val="300000"/>
                      </a:srgbClr>
                    </a:gs>
                    <a:gs pos="50000">
                      <a:srgbClr val="B83D68">
                        <a:shade val="20000"/>
                        <a:satMod val="300000"/>
                      </a:srgbClr>
                    </a:gs>
                    <a:gs pos="79000">
                      <a:srgbClr val="B83D68">
                        <a:tint val="52000"/>
                        <a:satMod val="300000"/>
                      </a:srgbClr>
                    </a:gs>
                    <a:gs pos="100000">
                      <a:srgbClr val="B83D6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Условия и порядок приема в отряд</a:t>
            </a:r>
            <a:r>
              <a:rPr lang="ru-RU" b="1" dirty="0" smtClean="0">
                <a:ln w="10541" cmpd="sng">
                  <a:solidFill>
                    <a:srgbClr val="B83D6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B83D68">
                        <a:tint val="40000"/>
                        <a:satMod val="250000"/>
                      </a:srgbClr>
                    </a:gs>
                    <a:gs pos="9000">
                      <a:srgbClr val="B83D68">
                        <a:tint val="52000"/>
                        <a:satMod val="300000"/>
                      </a:srgbClr>
                    </a:gs>
                    <a:gs pos="50000">
                      <a:srgbClr val="B83D68">
                        <a:shade val="20000"/>
                        <a:satMod val="300000"/>
                      </a:srgbClr>
                    </a:gs>
                    <a:gs pos="79000">
                      <a:srgbClr val="B83D68">
                        <a:tint val="52000"/>
                        <a:satMod val="300000"/>
                      </a:srgbClr>
                    </a:gs>
                    <a:gs pos="100000">
                      <a:srgbClr val="B83D6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.</a:t>
            </a:r>
            <a:endParaRPr lang="ru-RU" b="1" dirty="0">
              <a:ln w="10541" cmpd="sng">
                <a:solidFill>
                  <a:srgbClr val="B83D6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B83D68">
                      <a:tint val="40000"/>
                      <a:satMod val="250000"/>
                    </a:srgbClr>
                  </a:gs>
                  <a:gs pos="9000">
                    <a:srgbClr val="B83D68">
                      <a:tint val="52000"/>
                      <a:satMod val="300000"/>
                    </a:srgbClr>
                  </a:gs>
                  <a:gs pos="50000">
                    <a:srgbClr val="B83D68">
                      <a:shade val="20000"/>
                      <a:satMod val="300000"/>
                    </a:srgbClr>
                  </a:gs>
                  <a:gs pos="79000">
                    <a:srgbClr val="B83D68">
                      <a:tint val="52000"/>
                      <a:satMod val="300000"/>
                    </a:srgbClr>
                  </a:gs>
                  <a:gs pos="100000">
                    <a:srgbClr val="B83D6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1844824"/>
            <a:ext cx="51845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kern="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kern="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kern="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kern="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отряд принимаются на добровольной основе учащиеся  в возрасте не моложе 14 лет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4032448" cy="2613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90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476673"/>
            <a:ext cx="4230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Заседания ОППН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9" name="Picture 2" descr="D:\Мои документы\Мои рисунки\d0bdd0b0d182d0b0d0bbd18cd18f-d0b6d183d0bad0bed0b2d0b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3792" y="187578"/>
            <a:ext cx="2033584" cy="208929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76871"/>
            <a:ext cx="2889574" cy="2469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96" y="2303021"/>
            <a:ext cx="3384376" cy="244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535" y="214789"/>
            <a:ext cx="2387153" cy="208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жизни нашей чёрно- белой          Мы, </a:t>
            </a:r>
            <a:r>
              <a:rPr lang="ru-RU" dirty="0" smtClean="0"/>
              <a:t>естественно</a:t>
            </a:r>
            <a:r>
              <a:rPr lang="ru-RU" dirty="0"/>
              <a:t>, не боги, </a:t>
            </a:r>
            <a:br>
              <a:rPr lang="ru-RU" dirty="0"/>
            </a:br>
            <a:r>
              <a:rPr lang="ru-RU" dirty="0"/>
              <a:t>Тяжело бывает всем.                       Но по первой же тревоге</a:t>
            </a:r>
            <a:br>
              <a:rPr lang="ru-RU" dirty="0"/>
            </a:br>
            <a:r>
              <a:rPr lang="ru-RU" dirty="0"/>
              <a:t>Малышам и престарелым               Мы на помощь поспешим </a:t>
            </a:r>
            <a:br>
              <a:rPr lang="ru-RU" dirty="0"/>
            </a:br>
            <a:r>
              <a:rPr lang="ru-RU" dirty="0"/>
              <a:t>И у всех полно проблем.                 Все проблемы разрешим!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9591" y="3284984"/>
            <a:ext cx="2250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Благоустройство</a:t>
            </a:r>
          </a:p>
          <a:p>
            <a:pPr algn="ctr"/>
            <a:r>
              <a:rPr lang="ru-RU" b="1" i="1" dirty="0"/>
              <a:t>села, уход за</a:t>
            </a:r>
          </a:p>
          <a:p>
            <a:pPr algn="ctr"/>
            <a:r>
              <a:rPr lang="ru-RU" b="1" i="1" dirty="0"/>
              <a:t>памятниками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4077072"/>
            <a:ext cx="4662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Помощь ветеранам ВОВ и</a:t>
            </a:r>
          </a:p>
          <a:p>
            <a:pPr algn="ctr"/>
            <a:r>
              <a:rPr lang="ru-RU" b="1" i="1" dirty="0"/>
              <a:t>престарелым людям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7210"/>
            <a:ext cx="2250505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097" y="1599563"/>
            <a:ext cx="2624355" cy="164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89160"/>
            <a:ext cx="2304256" cy="169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3284984"/>
            <a:ext cx="237626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723403"/>
            <a:ext cx="2912387" cy="177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747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332656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Чтобы в жизни не огорчаться</a:t>
            </a:r>
            <a:br>
              <a:rPr lang="ru-RU" dirty="0"/>
            </a:br>
            <a:r>
              <a:rPr lang="ru-RU" dirty="0"/>
              <a:t>Чтоб бегать, плавать и летать,</a:t>
            </a:r>
            <a:br>
              <a:rPr lang="ru-RU" dirty="0"/>
            </a:br>
            <a:r>
              <a:rPr lang="ru-RU" dirty="0"/>
              <a:t>Нужно правила движения</a:t>
            </a:r>
            <a:br>
              <a:rPr lang="ru-RU" dirty="0"/>
            </a:br>
            <a:r>
              <a:rPr lang="ru-RU" dirty="0"/>
              <a:t>Всегда и всюду соблюдать!</a:t>
            </a:r>
          </a:p>
        </p:txBody>
      </p:sp>
      <p:pic>
        <p:nvPicPr>
          <p:cNvPr id="10" name="Picture 6" descr="C:\Documents and Settings\Admin\Мои документы\Мои рисунки\Картинки)\257613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47562"/>
            <a:ext cx="2088232" cy="16323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7" descr="C:\Documents and Settings\Admin\Мои документы\Мои рисунки\Картинки)\c09-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375348"/>
            <a:ext cx="1998662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20119"/>
            <a:ext cx="302433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49623"/>
            <a:ext cx="3086686" cy="2540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32985"/>
            <a:ext cx="2952328" cy="188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64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88641"/>
            <a:ext cx="604867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/>
              <a:t>Вместе дружно в мире жить</a:t>
            </a:r>
            <a:br>
              <a:rPr lang="ru-RU" b="1" dirty="0"/>
            </a:br>
            <a:r>
              <a:rPr lang="ru-RU" b="1" dirty="0"/>
              <a:t>С разными детьми дружить</a:t>
            </a:r>
            <a:br>
              <a:rPr lang="ru-RU" b="1" dirty="0"/>
            </a:br>
            <a:r>
              <a:rPr lang="ru-RU" b="1" dirty="0"/>
              <a:t>От хулиганов защищать</a:t>
            </a:r>
            <a:br>
              <a:rPr lang="ru-RU" b="1" dirty="0"/>
            </a:br>
            <a:r>
              <a:rPr lang="ru-RU" b="1" dirty="0"/>
              <a:t>Помогает наш отряд</a:t>
            </a:r>
            <a:br>
              <a:rPr lang="ru-RU" b="1" dirty="0"/>
            </a:br>
            <a:r>
              <a:rPr lang="ru-RU" sz="1100" b="1" dirty="0"/>
              <a:t/>
            </a:r>
            <a:br>
              <a:rPr lang="ru-RU" sz="1100" b="1" dirty="0"/>
            </a:br>
            <a:endParaRPr lang="ru-RU" sz="11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26400"/>
            <a:ext cx="2863445" cy="226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D:\Мои документы\Мои рисунки\s1638_1182624008_1.jpg"/>
          <p:cNvPicPr>
            <a:picLocks noGrp="1"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9"/>
            <a:ext cx="2088232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20589"/>
            <a:ext cx="2863445" cy="2317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66800"/>
            <a:ext cx="2880320" cy="221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487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404665"/>
            <a:ext cx="5382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Встреча отряда </a:t>
            </a:r>
            <a:b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сотрудником ГИБДД и УП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3150596" cy="267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59"/>
            <a:ext cx="3456384" cy="267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133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окина Л. П. Шаблон презентации 1">
  <a:themeElements>
    <a:clrScheme name="Другая 2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презентации 1</Template>
  <TotalTime>338</TotalTime>
  <Words>170</Words>
  <Application>Microsoft Office PowerPoint</Application>
  <PresentationFormat>Экран (4:3)</PresentationFormat>
  <Paragraphs>57</Paragraphs>
  <Slides>15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Фокина Л. П. Шаблон презентации 1</vt:lpstr>
      <vt:lpstr>Отряд по профилактике правонарушений «Импульс»</vt:lpstr>
      <vt:lpstr>Цели и задачи: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Эндже Ишниязова</cp:lastModifiedBy>
  <cp:revision>25</cp:revision>
  <dcterms:created xsi:type="dcterms:W3CDTF">2014-07-22T10:15:06Z</dcterms:created>
  <dcterms:modified xsi:type="dcterms:W3CDTF">2017-03-15T07:34:33Z</dcterms:modified>
</cp:coreProperties>
</file>